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A38C6-BD83-4F4A-A701-2BA511999C2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F7F98-2DB3-464B-83C7-050FD218D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147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28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13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19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52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10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41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04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32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83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22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730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E8F3-D6E5-4D41-A92F-ADA86B7FE55E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6C61-BF55-4716-B4EA-17A1BAEC4C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2"/>
            <a:ext cx="121920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461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/>
        </p:nvSpPr>
        <p:spPr>
          <a:xfrm>
            <a:off x="1899854" y="245907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Title: Noncommutative Discrete Morse Theory</a:t>
            </a:r>
            <a:endParaRPr kumimoji="0" lang="fa-IR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Subtitle 5"/>
          <p:cNvSpPr txBox="1">
            <a:spLocks/>
          </p:cNvSpPr>
          <p:nvPr/>
        </p:nvSpPr>
        <p:spPr>
          <a:xfrm>
            <a:off x="3075694" y="4475327"/>
            <a:ext cx="6400800" cy="25202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 w="17780" cmpd="sng">
                  <a:solidFill>
                    <a:srgbClr val="F79646">
                      <a:lumMod val="50000"/>
                    </a:srgb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Authors</a:t>
            </a:r>
            <a:r>
              <a:rPr kumimoji="0" lang="en-US" sz="2800" b="1" i="0" u="none" strike="noStrike" kern="1200" cap="none" spc="0" normalizeH="0" baseline="0" noProof="0" smtClean="0">
                <a:ln w="17780" cmpd="sng">
                  <a:solidFill>
                    <a:srgbClr val="F79646">
                      <a:lumMod val="50000"/>
                    </a:srgb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 w="17780" cmpd="sng">
                <a:solidFill>
                  <a:srgbClr val="F79646">
                    <a:lumMod val="50000"/>
                  </a:srgb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45474" y="1947997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Contents: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66685" y="3090997"/>
            <a:ext cx="8229600" cy="157163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and Introduction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Noncommutative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Discrete Morse Theory</a:t>
            </a: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8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44777" y="3255506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and Introduction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2172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Custom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Contents:</vt:lpstr>
      <vt:lpstr>History and Introduction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Marzieh</cp:lastModifiedBy>
  <cp:revision>8</cp:revision>
  <dcterms:created xsi:type="dcterms:W3CDTF">2020-12-26T14:21:56Z</dcterms:created>
  <dcterms:modified xsi:type="dcterms:W3CDTF">2020-12-31T13:23:37Z</dcterms:modified>
</cp:coreProperties>
</file>